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1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D7D62-4327-4CA9-8F0F-7761B22868A3}" type="datetimeFigureOut">
              <a:rPr lang="en-CA" smtClean="0"/>
              <a:t>30/03/2012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8C7A-B2F3-4871-AA6F-DA0FF1C33A7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D7D62-4327-4CA9-8F0F-7761B22868A3}" type="datetimeFigureOut">
              <a:rPr lang="en-CA" smtClean="0"/>
              <a:t>30/03/2012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8C7A-B2F3-4871-AA6F-DA0FF1C33A7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D7D62-4327-4CA9-8F0F-7761B22868A3}" type="datetimeFigureOut">
              <a:rPr lang="en-CA" smtClean="0"/>
              <a:t>30/03/2012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8C7A-B2F3-4871-AA6F-DA0FF1C33A7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D7D62-4327-4CA9-8F0F-7761B22868A3}" type="datetimeFigureOut">
              <a:rPr lang="en-CA" smtClean="0"/>
              <a:t>30/03/2012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8C7A-B2F3-4871-AA6F-DA0FF1C33A7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D7D62-4327-4CA9-8F0F-7761B22868A3}" type="datetimeFigureOut">
              <a:rPr lang="en-CA" smtClean="0"/>
              <a:t>30/03/2012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8C7A-B2F3-4871-AA6F-DA0FF1C33A7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D7D62-4327-4CA9-8F0F-7761B22868A3}" type="datetimeFigureOut">
              <a:rPr lang="en-CA" smtClean="0"/>
              <a:t>30/03/2012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8C7A-B2F3-4871-AA6F-DA0FF1C33A7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D7D62-4327-4CA9-8F0F-7761B22868A3}" type="datetimeFigureOut">
              <a:rPr lang="en-CA" smtClean="0"/>
              <a:t>30/03/2012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8C7A-B2F3-4871-AA6F-DA0FF1C33A7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D7D62-4327-4CA9-8F0F-7761B22868A3}" type="datetimeFigureOut">
              <a:rPr lang="en-CA" smtClean="0"/>
              <a:t>30/03/2012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8C7A-B2F3-4871-AA6F-DA0FF1C33A7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D7D62-4327-4CA9-8F0F-7761B22868A3}" type="datetimeFigureOut">
              <a:rPr lang="en-CA" smtClean="0"/>
              <a:t>30/03/2012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8C7A-B2F3-4871-AA6F-DA0FF1C33A7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D7D62-4327-4CA9-8F0F-7761B22868A3}" type="datetimeFigureOut">
              <a:rPr lang="en-CA" smtClean="0"/>
              <a:t>30/03/2012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8C7A-B2F3-4871-AA6F-DA0FF1C33A7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D7D62-4327-4CA9-8F0F-7761B22868A3}" type="datetimeFigureOut">
              <a:rPr lang="en-CA" smtClean="0"/>
              <a:t>30/03/2012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8C7A-B2F3-4871-AA6F-DA0FF1C33A7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D7D62-4327-4CA9-8F0F-7761B22868A3}" type="datetimeFigureOut">
              <a:rPr lang="en-CA" smtClean="0"/>
              <a:t>30/03/2012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18C7A-B2F3-4871-AA6F-DA0FF1C33A7E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lanethunters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hubblesite.org/" TargetMode="External"/><Relationship Id="rId2" Type="http://schemas.openxmlformats.org/officeDocument/2006/relationships/hyperlink" Target="http://apod.nasa.gov/apod/lib/aptre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oogle.ca/search?q=spirit+and+opportunity&amp;hl=en&amp;prmd=imvns&amp;source=lnms&amp;tbm=isch&amp;ei=PIR1T6eFLKXs0gH61OiuDQ&amp;sa=X&amp;oi=mode_link&amp;ct=mode&amp;cd=2&amp;ved=0CBEQ_AUoAQ&amp;biw=1920&amp;bih=955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tronomyforbeginners.com/astronomy/howknow2.php" TargetMode="External"/><Relationship Id="rId2" Type="http://schemas.openxmlformats.org/officeDocument/2006/relationships/hyperlink" Target="http://www.astronomyforbeginners.com/astronomy/howknow.ph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6146" name="Picture 2" descr="http://cache.gawkerassets.com/assets/images/8/2011/09/medium_kepler_fov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7589786" cy="55658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026" name="Picture 2" descr="http://cache.gawkerassets.com/assets/images/8/2011/09/tutorial_pic_01.jpg"/>
          <p:cNvPicPr>
            <a:picLocks noChangeAspect="1" noChangeArrowheads="1"/>
          </p:cNvPicPr>
          <p:nvPr/>
        </p:nvPicPr>
        <p:blipFill>
          <a:blip r:embed="rId2" cstate="print"/>
          <a:srcRect r="30449"/>
          <a:stretch>
            <a:fillRect/>
          </a:stretch>
        </p:blipFill>
        <p:spPr bwMode="auto">
          <a:xfrm>
            <a:off x="0" y="0"/>
            <a:ext cx="9144000" cy="69022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87824" y="2276872"/>
            <a:ext cx="3139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smtClean="0">
                <a:hlinkClick r:id="rId2"/>
              </a:rPr>
              <a:t>http://www.planethunters.org/</a:t>
            </a:r>
            <a:endParaRPr lang="en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7170" name="Picture 2" descr="http://nssdc.gsfc.nasa.gov/image/planetary/solar_system/family_portrai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8558407" cy="67699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48726" y="3244334"/>
            <a:ext cx="4246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smtClean="0">
                <a:hlinkClick r:id="rId2"/>
              </a:rPr>
              <a:t>http://apod.nasa.gov/apod/lib/aptree.html</a:t>
            </a: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3347864" y="3789040"/>
            <a:ext cx="2270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smtClean="0">
                <a:hlinkClick r:id="rId3"/>
              </a:rPr>
              <a:t>http://hubblesite.org/</a:t>
            </a:r>
            <a:endParaRPr lang="en-CA" dirty="0"/>
          </a:p>
        </p:txBody>
      </p:sp>
      <p:sp>
        <p:nvSpPr>
          <p:cNvPr id="6" name="Rectangle 5"/>
          <p:cNvSpPr/>
          <p:nvPr/>
        </p:nvSpPr>
        <p:spPr>
          <a:xfrm>
            <a:off x="2339752" y="54868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dirty="0" smtClean="0">
                <a:hlinkClick r:id="rId4"/>
              </a:rPr>
              <a:t>https://www.google.ca/search?q=spirit+and+opportunity&amp;hl=en&amp;prmd=imvns&amp;source=lnms&amp;tbm=isch&amp;ei=PIR1T6eFLKXs0gH61OiuDQ&amp;sa=X&amp;oi=mode_link&amp;ct=mode&amp;cd=2&amp;ved=0CBEQ_AUoAQ&amp;biw=1920&amp;bih=955</a:t>
            </a:r>
            <a:endParaRPr lang="en-C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dirty="0" smtClean="0">
                <a:hlinkClick r:id="rId2"/>
              </a:rPr>
              <a:t>http://www.astronomyforbeginners.com/astronomy/howknow.php</a:t>
            </a:r>
            <a:endParaRPr lang="en-CA" dirty="0"/>
          </a:p>
        </p:txBody>
      </p:sp>
      <p:sp>
        <p:nvSpPr>
          <p:cNvPr id="6" name="Rectangle 5"/>
          <p:cNvSpPr/>
          <p:nvPr/>
        </p:nvSpPr>
        <p:spPr>
          <a:xfrm>
            <a:off x="2267744" y="44371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dirty="0" smtClean="0">
                <a:hlinkClick r:id="rId2"/>
              </a:rPr>
              <a:t>http://www.astronomyforbeginners.com/astronomy/howknow.php</a:t>
            </a:r>
            <a:r>
              <a:rPr lang="en-CA" dirty="0" smtClean="0">
                <a:hlinkClick r:id="rId3"/>
              </a:rPr>
              <a:t>http://www.astronomyforbeginners.com/astronomy/howknow2.php</a:t>
            </a:r>
            <a:endParaRPr lang="en-C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22</Words>
  <Application>Microsoft Office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Danny</dc:creator>
  <cp:lastModifiedBy>Danny</cp:lastModifiedBy>
  <cp:revision>2</cp:revision>
  <dcterms:created xsi:type="dcterms:W3CDTF">2012-03-30T09:50:25Z</dcterms:created>
  <dcterms:modified xsi:type="dcterms:W3CDTF">2012-03-30T10:01:47Z</dcterms:modified>
</cp:coreProperties>
</file>